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286-3D45-39DB-90F8-46F8B857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Example with AR(1)</a:t>
            </a:r>
          </a:p>
        </p:txBody>
      </p:sp>
      <p:pic>
        <p:nvPicPr>
          <p:cNvPr id="5" name="Content Placeholder 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BC4E2E60-D896-99DD-8F04-4F4C6194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61396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95D-025F-9151-C7E1-9094E615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C661-D534-7FE7-BDAD-124E65B1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Responder 6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BA301E8-7A23-A05F-F646-A0F8B3E3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93385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2B65-7087-0630-E179-4365BE09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Residuals After Removing  Lags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7862E-C620-6ED8-FDCB-5882F0E2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12" y="2326596"/>
            <a:ext cx="4644287" cy="371543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F448B34-C9AE-2EDC-A75D-FCB4A9BE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6596"/>
            <a:ext cx="4644287" cy="37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A6B81-17E5-F6C6-1DF7-6040A70EF79C}"/>
              </a:ext>
            </a:extLst>
          </p:cNvPr>
          <p:cNvSpPr txBox="1"/>
          <p:nvPr/>
        </p:nvSpPr>
        <p:spPr>
          <a:xfrm>
            <a:off x="1556657" y="1690688"/>
            <a:ext cx="221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just 1</a:t>
            </a:r>
            <a:r>
              <a:rPr lang="en-US" baseline="30000" dirty="0"/>
              <a:t>st</a:t>
            </a:r>
            <a:r>
              <a:rPr lang="en-US" dirty="0"/>
              <a:t> 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662CF-CDA4-0E9D-6DCE-2E52A6C5A431}"/>
              </a:ext>
            </a:extLst>
          </p:cNvPr>
          <p:cNvSpPr txBox="1"/>
          <p:nvPr/>
        </p:nvSpPr>
        <p:spPr>
          <a:xfrm>
            <a:off x="7102962" y="1555591"/>
            <a:ext cx="385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lag: maybe a bit of overkill, but possibly still ok</a:t>
            </a:r>
          </a:p>
        </p:txBody>
      </p:sp>
    </p:spTree>
    <p:extLst>
      <p:ext uri="{BB962C8B-B14F-4D97-AF65-F5344CB8AC3E}">
        <p14:creationId xmlns:p14="http://schemas.microsoft.com/office/powerpoint/2010/main" val="200455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A77A-8D9F-96C0-E6BD-5E3F72FA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with Residuals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F1CBF6-C5EC-2849-39D7-1E130AB0B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r="9524"/>
          <a:stretch/>
        </p:blipFill>
        <p:spPr>
          <a:xfrm>
            <a:off x="315687" y="1690688"/>
            <a:ext cx="7379540" cy="3632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082D-6165-2419-B19E-7826C8005858}"/>
              </a:ext>
            </a:extLst>
          </p:cNvPr>
          <p:cNvSpPr txBox="1"/>
          <p:nvPr/>
        </p:nvSpPr>
        <p:spPr>
          <a:xfrm>
            <a:off x="8033657" y="2079171"/>
            <a:ext cx="37229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news: we got rid of most correlation with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Bad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correlation with other features is VERY small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Things might improve if we have a longer horizon (this is just partition 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highest correlation is with responder 6 itself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This suggests that either we should use yet another lag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OR, more likely, the correlation to other features is VERY nonlinear and/or time-varying</a:t>
            </a:r>
          </a:p>
        </p:txBody>
      </p:sp>
    </p:spTree>
    <p:extLst>
      <p:ext uri="{BB962C8B-B14F-4D97-AF65-F5344CB8AC3E}">
        <p14:creationId xmlns:p14="http://schemas.microsoft.com/office/powerpoint/2010/main" val="15197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48FA1-657B-873F-637F-2D11EED8FC31}"/>
              </a:ext>
            </a:extLst>
          </p:cNvPr>
          <p:cNvSpPr txBox="1"/>
          <p:nvPr/>
        </p:nvSpPr>
        <p:spPr>
          <a:xfrm>
            <a:off x="8299268" y="4961712"/>
            <a:ext cx="35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in levels: not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analysis on slides 25-26 </a:t>
            </a:r>
          </a:p>
        </p:txBody>
      </p:sp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463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  <vt:lpstr>Lags: ACF and PACF Example with AR(1)</vt:lpstr>
      <vt:lpstr>Lags: ACF and PACF Responder 6</vt:lpstr>
      <vt:lpstr>Checking Residuals After Removing  Lags</vt:lpstr>
      <vt:lpstr>Correlation Analysis with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24</cp:revision>
  <dcterms:created xsi:type="dcterms:W3CDTF">2024-11-05T15:56:23Z</dcterms:created>
  <dcterms:modified xsi:type="dcterms:W3CDTF">2024-11-08T18:29:52Z</dcterms:modified>
</cp:coreProperties>
</file>